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9" r:id="rId2"/>
    <p:sldId id="334" r:id="rId3"/>
    <p:sldId id="333" r:id="rId4"/>
    <p:sldId id="331" r:id="rId5"/>
    <p:sldId id="332" r:id="rId6"/>
    <p:sldId id="329" r:id="rId7"/>
    <p:sldId id="328" r:id="rId8"/>
    <p:sldId id="327" r:id="rId9"/>
    <p:sldId id="325" r:id="rId10"/>
    <p:sldId id="314" r:id="rId11"/>
    <p:sldId id="326" r:id="rId12"/>
    <p:sldId id="315" r:id="rId13"/>
    <p:sldId id="313" r:id="rId14"/>
    <p:sldId id="303" r:id="rId15"/>
    <p:sldId id="305" r:id="rId16"/>
    <p:sldId id="311" r:id="rId17"/>
    <p:sldId id="312" r:id="rId18"/>
    <p:sldId id="304" r:id="rId19"/>
    <p:sldId id="310" r:id="rId20"/>
    <p:sldId id="301" r:id="rId21"/>
    <p:sldId id="309" r:id="rId22"/>
    <p:sldId id="302" r:id="rId23"/>
    <p:sldId id="308" r:id="rId24"/>
    <p:sldId id="300" r:id="rId25"/>
    <p:sldId id="307" r:id="rId26"/>
    <p:sldId id="299" r:id="rId27"/>
    <p:sldId id="306" r:id="rId28"/>
    <p:sldId id="298" r:id="rId29"/>
    <p:sldId id="297" r:id="rId30"/>
    <p:sldId id="296" r:id="rId31"/>
    <p:sldId id="295" r:id="rId32"/>
    <p:sldId id="294" r:id="rId33"/>
    <p:sldId id="293" r:id="rId34"/>
    <p:sldId id="292" r:id="rId35"/>
    <p:sldId id="276" r:id="rId36"/>
    <p:sldId id="286" r:id="rId37"/>
    <p:sldId id="285" r:id="rId38"/>
    <p:sldId id="284" r:id="rId39"/>
    <p:sldId id="288" r:id="rId40"/>
    <p:sldId id="290" r:id="rId41"/>
    <p:sldId id="291" r:id="rId42"/>
    <p:sldId id="283" r:id="rId43"/>
    <p:sldId id="282" r:id="rId44"/>
    <p:sldId id="281" r:id="rId45"/>
    <p:sldId id="273" r:id="rId46"/>
    <p:sldId id="274" r:id="rId47"/>
    <p:sldId id="280" r:id="rId48"/>
    <p:sldId id="278" r:id="rId49"/>
    <p:sldId id="275" r:id="rId50"/>
    <p:sldId id="279" r:id="rId51"/>
    <p:sldId id="277" r:id="rId52"/>
    <p:sldId id="272" r:id="rId53"/>
    <p:sldId id="269" r:id="rId54"/>
    <p:sldId id="270" r:id="rId55"/>
    <p:sldId id="271" r:id="rId56"/>
    <p:sldId id="267" r:id="rId57"/>
    <p:sldId id="268" r:id="rId58"/>
    <p:sldId id="324" r:id="rId59"/>
    <p:sldId id="260" r:id="rId60"/>
    <p:sldId id="261" r:id="rId61"/>
    <p:sldId id="256" r:id="rId62"/>
    <p:sldId id="257" r:id="rId63"/>
    <p:sldId id="258" r:id="rId64"/>
    <p:sldId id="262" r:id="rId65"/>
    <p:sldId id="263" r:id="rId66"/>
    <p:sldId id="265" r:id="rId67"/>
    <p:sldId id="264" r:id="rId68"/>
    <p:sldId id="316" r:id="rId69"/>
    <p:sldId id="317" r:id="rId70"/>
    <p:sldId id="318" r:id="rId71"/>
    <p:sldId id="319" r:id="rId72"/>
    <p:sldId id="320" r:id="rId73"/>
    <p:sldId id="321" r:id="rId74"/>
    <p:sldId id="322" r:id="rId75"/>
    <p:sldId id="323" r:id="rId76"/>
    <p:sldId id="26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0033"/>
    <a:srgbClr val="FF3399"/>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47" d="100"/>
          <a:sy n="47" d="100"/>
        </p:scale>
        <p:origin x="134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9/6/2019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10</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32</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38</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46</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51</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9/6/2019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9/6/2019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8.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3.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09.png"/><Relationship Id="rId9" Type="http://schemas.openxmlformats.org/officeDocument/2006/relationships/image" Target="../media/image311.png"/></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40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1.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09.png"/><Relationship Id="rId9" Type="http://schemas.openxmlformats.org/officeDocument/2006/relationships/image" Target="../media/image451.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6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9.pn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9.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8.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9.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D3B7181D-9953-4F43-B89F-EEEC42492D2C}"/>
              </a:ext>
            </a:extLst>
          </p:cNvPr>
          <p:cNvSpPr txBox="1"/>
          <p:nvPr/>
        </p:nvSpPr>
        <p:spPr>
          <a:xfrm>
            <a:off x="1586992" y="2994176"/>
            <a:ext cx="3556557" cy="553998"/>
          </a:xfrm>
          <a:prstGeom prst="rect">
            <a:avLst/>
          </a:prstGeom>
          <a:noFill/>
        </p:spPr>
        <p:txBody>
          <a:bodyPr wrap="square" rtlCol="0">
            <a:spAutoFit/>
          </a:bodyPr>
          <a:lstStyle/>
          <a:p>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8" name="TextBox 67">
            <a:extLst>
              <a:ext uri="{FF2B5EF4-FFF2-40B4-BE49-F238E27FC236}">
                <a16:creationId xmlns:a16="http://schemas.microsoft.com/office/drawing/2014/main" id="{51FC001D-D489-4CE8-AC1F-BBA6013EECC6}"/>
              </a:ext>
            </a:extLst>
          </p:cNvPr>
          <p:cNvSpPr txBox="1"/>
          <p:nvPr/>
        </p:nvSpPr>
        <p:spPr>
          <a:xfrm>
            <a:off x="8635443" y="2994176"/>
            <a:ext cx="3556557" cy="553998"/>
          </a:xfrm>
          <a:prstGeom prst="rect">
            <a:avLst/>
          </a:prstGeom>
          <a:noFill/>
        </p:spPr>
        <p:txBody>
          <a:bodyPr wrap="square" rtlCol="0">
            <a:spAutoFit/>
          </a:bodyPr>
          <a:lstStyle/>
          <a:p>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9" name="TextBox 68">
            <a:extLst>
              <a:ext uri="{FF2B5EF4-FFF2-40B4-BE49-F238E27FC236}">
                <a16:creationId xmlns:a16="http://schemas.microsoft.com/office/drawing/2014/main" id="{3C506389-5B62-48BA-A1EC-B61120FCB307}"/>
              </a:ext>
            </a:extLst>
          </p:cNvPr>
          <p:cNvSpPr txBox="1"/>
          <p:nvPr/>
        </p:nvSpPr>
        <p:spPr>
          <a:xfrm>
            <a:off x="1586992" y="7851437"/>
            <a:ext cx="3556557" cy="553998"/>
          </a:xfrm>
          <a:prstGeom prst="rect">
            <a:avLst/>
          </a:prstGeom>
          <a:noFill/>
        </p:spPr>
        <p:txBody>
          <a:bodyPr wrap="square" rtlCol="0">
            <a:spAutoFit/>
          </a:bodyPr>
          <a:lstStyle/>
          <a:p>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0" name="TextBox 69">
            <a:extLst>
              <a:ext uri="{FF2B5EF4-FFF2-40B4-BE49-F238E27FC236}">
                <a16:creationId xmlns:a16="http://schemas.microsoft.com/office/drawing/2014/main" id="{0693C586-99A8-4A5D-8EAD-AB55AB67A64F}"/>
              </a:ext>
            </a:extLst>
          </p:cNvPr>
          <p:cNvSpPr txBox="1"/>
          <p:nvPr/>
        </p:nvSpPr>
        <p:spPr>
          <a:xfrm>
            <a:off x="8635442" y="7851437"/>
            <a:ext cx="3556557" cy="553998"/>
          </a:xfrm>
          <a:prstGeom prst="rect">
            <a:avLst/>
          </a:prstGeom>
          <a:noFill/>
        </p:spPr>
        <p:txBody>
          <a:bodyPr wrap="square" rtlCol="0">
            <a:spAutoFit/>
          </a:bodyPr>
          <a:lstStyle/>
          <a:p>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79813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pic>
        <p:nvPicPr>
          <p:cNvPr id="1044" name="Picture 1043">
            <a:extLst>
              <a:ext uri="{FF2B5EF4-FFF2-40B4-BE49-F238E27FC236}">
                <a16:creationId xmlns:a16="http://schemas.microsoft.com/office/drawing/2014/main" id="{62FB34F9-6D30-4184-873E-D9551D286842}"/>
              </a:ext>
            </a:extLst>
          </p:cNvPr>
          <p:cNvPicPr>
            <a:picLocks noChangeAspect="1"/>
          </p:cNvPicPr>
          <p:nvPr/>
        </p:nvPicPr>
        <p:blipFill>
          <a:blip r:embed="rId3"/>
          <a:stretch>
            <a:fillRect/>
          </a:stretch>
        </p:blipFill>
        <p:spPr>
          <a:xfrm>
            <a:off x="2584054" y="10514847"/>
            <a:ext cx="7130052" cy="2462383"/>
          </a:xfrm>
          <a:prstGeom prst="rect">
            <a:avLst/>
          </a:prstGeom>
        </p:spPr>
      </p:pic>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553998"/>
          </a:xfrm>
          <a:prstGeom prst="rect">
            <a:avLst/>
          </a:prstGeom>
          <a:noFill/>
        </p:spPr>
        <p:txBody>
          <a:bodyPr wrap="square" rtlCol="0">
            <a:spAutoFit/>
          </a:bodyPr>
          <a:lstStyle/>
          <a:p>
            <a:pPr algn="ctr"/>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553998"/>
          </a:xfrm>
          <a:prstGeom prst="rect">
            <a:avLst/>
          </a:prstGeom>
          <a:noFill/>
        </p:spPr>
        <p:txBody>
          <a:bodyPr wrap="square" rtlCol="0">
            <a:spAutoFit/>
          </a:bodyPr>
          <a:lstStyle/>
          <a:p>
            <a:pPr algn="ctr"/>
            <a:r>
              <a:rPr lang="en-US" sz="3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9005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6193083" y="5105259"/>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23839</TotalTime>
  <Words>2496</Words>
  <Application>Microsoft Office PowerPoint</Application>
  <PresentationFormat>Widescreen</PresentationFormat>
  <Paragraphs>861</Paragraphs>
  <Slides>76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116</cp:revision>
  <dcterms:created xsi:type="dcterms:W3CDTF">2019-06-09T22:06:01Z</dcterms:created>
  <dcterms:modified xsi:type="dcterms:W3CDTF">2019-09-07T05:26:59Z</dcterms:modified>
</cp:coreProperties>
</file>